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CC99-62DA-4E51-AE05-4FFEB4B415F9}" type="datetimeFigureOut">
              <a:rPr lang="fr-CA" smtClean="0"/>
              <a:t>2014-12-05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08283-1905-48D3-85DF-B595BFB5A6EA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Affichage à l'écran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Crepeau</dc:creator>
  <cp:lastModifiedBy>Patrick Crepeau</cp:lastModifiedBy>
  <cp:revision>1</cp:revision>
  <dcterms:created xsi:type="dcterms:W3CDTF">2014-12-05T17:45:40Z</dcterms:created>
  <dcterms:modified xsi:type="dcterms:W3CDTF">2014-12-05T17:52:09Z</dcterms:modified>
</cp:coreProperties>
</file>